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72" r:id="rId5"/>
    <p:sldId id="265" r:id="rId6"/>
    <p:sldId id="266" r:id="rId7"/>
    <p:sldId id="258" r:id="rId8"/>
    <p:sldId id="260" r:id="rId9"/>
    <p:sldId id="257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55626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429" y="457200"/>
            <a:ext cx="7057571" cy="501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04800" y="304800"/>
            <a:ext cx="8839200" cy="6553200"/>
            <a:chOff x="304800" y="304800"/>
            <a:chExt cx="8839200" cy="6553200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533400"/>
              <a:ext cx="4724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১২৩৪৫৬৭৮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09600" y="1905000"/>
              <a:ext cx="4495800" cy="4343400"/>
              <a:chOff x="533400" y="1905000"/>
              <a:chExt cx="4800600" cy="431291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33400" y="1905000"/>
                <a:ext cx="45719" cy="426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3400" y="6172200"/>
                <a:ext cx="48006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66800" y="2057399"/>
              <a:ext cx="3962400" cy="3810001"/>
              <a:chOff x="1066800" y="1904999"/>
              <a:chExt cx="4191000" cy="377952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66800" y="1904999"/>
                <a:ext cx="45719" cy="37337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66800" y="5638800"/>
                <a:ext cx="41910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676400" y="1905001"/>
              <a:ext cx="3352801" cy="3505200"/>
              <a:chOff x="1600200" y="1828800"/>
              <a:chExt cx="3886201" cy="355091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1" y="5302524"/>
                <a:ext cx="3886200" cy="771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600200" y="1828800"/>
                <a:ext cx="76200" cy="3429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209800" y="2133601"/>
              <a:ext cx="2819400" cy="2743199"/>
              <a:chOff x="2209800" y="2057401"/>
              <a:chExt cx="3429000" cy="263651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209800" y="2057401"/>
                <a:ext cx="45719" cy="2590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286000" y="4648200"/>
                <a:ext cx="33528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743200" y="1828800"/>
              <a:ext cx="2209800" cy="2438400"/>
              <a:chOff x="2743200" y="1828800"/>
              <a:chExt cx="2895600" cy="2438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743200" y="1828800"/>
                <a:ext cx="76200" cy="2438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600" y="4191000"/>
                <a:ext cx="27432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276600" y="1752600"/>
              <a:ext cx="1676400" cy="2057400"/>
              <a:chOff x="3276600" y="1752600"/>
              <a:chExt cx="2438400" cy="20574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276600" y="1752600"/>
                <a:ext cx="45719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52800" y="3733800"/>
                <a:ext cx="23622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657600" y="1676400"/>
              <a:ext cx="1295400" cy="1722115"/>
              <a:chOff x="3545840" y="1676400"/>
              <a:chExt cx="2245360" cy="169080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545840" y="1676400"/>
                <a:ext cx="76201" cy="1600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V="1">
                <a:off x="3545840" y="3322315"/>
                <a:ext cx="2245360" cy="448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114800" y="1752600"/>
              <a:ext cx="838200" cy="1143000"/>
              <a:chOff x="4114800" y="1752600"/>
              <a:chExt cx="1676400" cy="11430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114800" y="1752600"/>
                <a:ext cx="762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267200" y="2819400"/>
                <a:ext cx="1524000" cy="7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953000" y="2514600"/>
              <a:ext cx="419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৮ একক=                     ৮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76800" y="2971800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৭ দশক=                     ৭০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876800" y="3429000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৬ শতক=                  ৬০০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29200" y="3962400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৫ সহস্র=                ৫০০০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05400" y="4495800"/>
              <a:ext cx="403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৪ অযুত=             ৪০০০০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5400" y="5029200"/>
              <a:ext cx="403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৩ লক্ষ=            ৩০০০০০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05400" y="5410200"/>
              <a:ext cx="403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 নিযুত=         ২০০০০০০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57800" y="5867400"/>
              <a:ext cx="388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 কোটি=      ১০০০০০০০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38600" y="6400800"/>
              <a:ext cx="51054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15000" y="6211669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মোট  	=   ১২৩৪৫৬৭৮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19400" y="304800"/>
              <a:ext cx="632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স্থানীয় মান যোগ করে মূল সংখ্যা বের করা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মান বের কর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2133600"/>
            <a:ext cx="8001000" cy="4421326"/>
            <a:chOff x="381000" y="2133600"/>
            <a:chExt cx="8001000" cy="4421326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2133600"/>
              <a:ext cx="8001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দল নং ১।।   সংখ্যা               স্থানীয় মান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             ৩৪২৫৭৯৮             ৫=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                                        ৪=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                                        ৩=</a:t>
              </a: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" y="4800600"/>
              <a:ext cx="7467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দল নং ২।।  ৭৮৬৯৫৪৩          ৯=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                                      ৮=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                                      ৫=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716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মূল্যায়ণঃ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৩৪৫৬২৪ সংখ্যাটিতে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ক)২ এর স্থানীয় মান----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খ)৫   , ,    , ,    , ,-----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গ)৬   , ,    , ,    , ,-----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ঘ)৩   , ,    , ,    , ,----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590800"/>
            <a:ext cx="579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৭৭৭৭৭৭৭৭ সংখ্যাটিতে প্রত্যেকটি ৭ এর স্থানীয় মান লিখে আনবে।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rfly-images-gif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630936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95277">
            <a:off x="5912677" y="5052134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381000"/>
            <a:ext cx="7467600" cy="5028188"/>
            <a:chOff x="1219200" y="381000"/>
            <a:chExt cx="7467600" cy="5028188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381000"/>
              <a:ext cx="5486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উপস্থাপনায়</a:t>
              </a:r>
              <a:endParaRPr 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19200" y="2362200"/>
              <a:ext cx="74676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মোঃআনোয়ার হোসেন  </a:t>
              </a:r>
            </a:p>
            <a:p>
              <a:r>
                <a:rPr lang="bn-BD" sz="4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r>
                <a:rPr lang="bn-BD" sz="4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বাড়াচান্দুরা সরকারি প্রাথমিক বিদ্যালয়</a:t>
              </a:r>
            </a:p>
            <a:p>
              <a:r>
                <a:rPr lang="bn-BD" sz="4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মাধবপুর,হবিগঞ্জ।</a:t>
              </a:r>
              <a:endPara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579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বিষয়ঃপ্রাথমিক গণিত</a:t>
            </a:r>
          </a:p>
          <a:p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শেণিঃ৪র্থ</a:t>
            </a:r>
          </a:p>
          <a:p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পাঠঃস্থানীয় মান</a:t>
            </a:r>
          </a:p>
          <a:p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তারিখঃ৩১/০৫/২০১৫</a:t>
            </a:r>
          </a:p>
          <a:p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সময়ঃ৪০ মিনিট</a:t>
            </a:r>
          </a:p>
          <a:p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537" y="1219200"/>
            <a:ext cx="33842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আমরা গান শুনব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600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মান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888" y="2895600"/>
            <a:ext cx="65121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050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১।।৬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কোটি পর্যন্ত সংখ্যায় ব্যবহৃত অঙ্কেরে একক,দশক,শতক,সহস্র,অযুত,লক্ষ,নিযুত ও কোটির অবস্থান জানবে ও বলবে।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২।।৬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কোটি পর্যন্ত সংখ্যায় ব্যাবহ্রৃত বিভিন্ন অঙ্কের স্থানীয় মান বলতে ও নির্ণয়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৩।।৬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  ১ কোটি পর্যন্ত সংখ্যায় ব্যাবহৃত প্রতিটি অঙ্কের স্থানীয় মান লিখতে পারবে এবং স্থানীয় মান যোগ করে মূল সংখ্যা নির্ণয় করতে পারবে।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809" y="2133600"/>
            <a:ext cx="7795991" cy="4343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বাস্থব উপকরণ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2514600"/>
            <a:ext cx="626870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6096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এবাকাসের সাহায্যে স্থানীয় মান নির্ণয়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143000" y="1066800"/>
            <a:ext cx="7467600" cy="4267200"/>
            <a:chOff x="1143000" y="1066800"/>
            <a:chExt cx="7467600" cy="42672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534400" y="10668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229600" y="11430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924800" y="11430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77200" y="10668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82000" y="1143000"/>
              <a:ext cx="0" cy="167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772400" y="10668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95800" y="11430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343400" y="11430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14800" y="1066800"/>
              <a:ext cx="0" cy="190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96200" y="3505200"/>
              <a:ext cx="914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৫</a:t>
              </a:r>
            </a:p>
            <a:p>
              <a:r>
                <a:rPr lang="bn-BD" sz="2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3200" y="3733800"/>
              <a:ext cx="838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০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দশক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4000" y="3810000"/>
              <a:ext cx="99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০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শতক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8600" y="3733800"/>
              <a:ext cx="99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সহস্র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81400" y="44196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696200" y="464820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৫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53200" y="4648200"/>
              <a:ext cx="762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০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57800" y="4724400"/>
              <a:ext cx="838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০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62400" y="4724400"/>
              <a:ext cx="914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৩০০০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524000" y="1219200"/>
              <a:ext cx="0" cy="190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90800" y="3810000"/>
              <a:ext cx="1143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অযুত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14600" y="4724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১০০০০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4600" y="4800600"/>
              <a:ext cx="1143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১০০০০</a:t>
              </a:r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295400" y="11430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00400" y="11430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981200" y="12954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28800" y="12192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76400" y="12192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143000" y="3810000"/>
              <a:ext cx="99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৫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লক্ষ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19200" y="4800600"/>
              <a:ext cx="1066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৫০০০০০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438400" y="228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মান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251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habigonj</dc:creator>
  <cp:lastModifiedBy>pti habigonj</cp:lastModifiedBy>
  <cp:revision>46</cp:revision>
  <dcterms:created xsi:type="dcterms:W3CDTF">2006-08-16T00:00:00Z</dcterms:created>
  <dcterms:modified xsi:type="dcterms:W3CDTF">2015-06-02T06:34:30Z</dcterms:modified>
</cp:coreProperties>
</file>